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668" r:id="rId6"/>
    <p:sldId id="1025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1005" r:id="rId15"/>
    <p:sldId id="1006" r:id="rId16"/>
    <p:sldId id="1007" r:id="rId17"/>
    <p:sldId id="1008" r:id="rId18"/>
    <p:sldId id="1009" r:id="rId19"/>
    <p:sldId id="1010" r:id="rId20"/>
    <p:sldId id="1011" r:id="rId21"/>
    <p:sldId id="1012" r:id="rId22"/>
    <p:sldId id="1013" r:id="rId23"/>
    <p:sldId id="1014" r:id="rId24"/>
    <p:sldId id="1015" r:id="rId25"/>
    <p:sldId id="1016" r:id="rId26"/>
    <p:sldId id="1017" r:id="rId27"/>
    <p:sldId id="1018" r:id="rId28"/>
    <p:sldId id="1019" r:id="rId29"/>
    <p:sldId id="1020" r:id="rId30"/>
    <p:sldId id="1021" r:id="rId31"/>
    <p:sldId id="1022" r:id="rId32"/>
    <p:sldId id="1023" r:id="rId33"/>
    <p:sldId id="672" r:id="rId34"/>
    <p:sldId id="1026" r:id="rId35"/>
    <p:sldId id="1027" r:id="rId36"/>
    <p:sldId id="1028" r:id="rId37"/>
    <p:sldId id="1029" r:id="rId38"/>
    <p:sldId id="1030" r:id="rId39"/>
    <p:sldId id="1031" r:id="rId40"/>
    <p:sldId id="1032" r:id="rId41"/>
    <p:sldId id="1033" r:id="rId42"/>
    <p:sldId id="1034" r:id="rId4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25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672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65330" autoAdjust="0"/>
  </p:normalViewPr>
  <p:slideViewPr>
    <p:cSldViewPr snapToGrid="0">
      <p:cViewPr varScale="1">
        <p:scale>
          <a:sx n="34" d="100"/>
          <a:sy n="34" d="100"/>
        </p:scale>
        <p:origin x="308" y="5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</a:t>
            </a:r>
            <a:r>
              <a:rPr lang="en-US" baseline="0" dirty="0" smtClean="0"/>
              <a:t> 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754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22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202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knife cookbook list to make sure they are in the right local chef-repo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95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use search as long as you have chef server.</a:t>
            </a:r>
          </a:p>
          <a:p>
            <a:endParaRPr lang="en-US" dirty="0" smtClean="0"/>
          </a:p>
          <a:p>
            <a:r>
              <a:rPr lang="en-US" dirty="0" smtClean="0"/>
              <a:t>sometime</a:t>
            </a:r>
            <a:r>
              <a:rPr lang="en-US" baseline="0" dirty="0" smtClean="0"/>
              <a:t>s knife cookbook list doesn't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0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Talking about how this runs locally now   </a:t>
            </a:r>
          </a:p>
          <a:p>
            <a:endParaRPr lang="en-US" dirty="0" smtClean="0"/>
          </a:p>
          <a:p>
            <a:r>
              <a:rPr lang="en-US" dirty="0" smtClean="0"/>
              <a:t>last pic – dude in wrong dir.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4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Check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</a:t>
            </a:r>
            <a:r>
              <a:rPr lang="en-US" baseline="0" dirty="0" smtClean="0"/>
              <a:t> script. After the last slide are slides from the other Fund deck that we might add to the beginning of this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1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3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5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1" y="1807222"/>
            <a:ext cx="5079999" cy="5529556"/>
          </a:xfrm>
          <a:prstGeom prst="rect">
            <a:avLst/>
          </a:prstGeom>
        </p:spPr>
      </p:pic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Community Cookbooks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Find, </a:t>
            </a:r>
            <a:r>
              <a:rPr lang="en-US" dirty="0" smtClean="0"/>
              <a:t>Explore </a:t>
            </a:r>
            <a:r>
              <a:rPr lang="en-US" dirty="0"/>
              <a:t>and </a:t>
            </a:r>
            <a:r>
              <a:rPr lang="en-US" dirty="0" smtClean="0"/>
              <a:t>View </a:t>
            </a:r>
            <a:r>
              <a:rPr lang="en-US" dirty="0"/>
              <a:t>Chef </a:t>
            </a:r>
            <a:r>
              <a:rPr lang="en-US" dirty="0" smtClean="0"/>
              <a:t>Cookbooks 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780288"/>
          </a:xfrm>
        </p:spPr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609585" indent="-609585">
              <a:buFont typeface="Wingdings" charset="2"/>
              <a:buChar char="q"/>
            </a:pPr>
            <a:endParaRPr lang="en-US" smtClean="0"/>
          </a:p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Find </a:t>
            </a:r>
            <a:r>
              <a:rPr lang="en-US" dirty="0"/>
              <a:t>or create a cookbook to manage a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Configure </a:t>
            </a:r>
            <a:r>
              <a:rPr lang="en-US" dirty="0"/>
              <a:t>the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Upload </a:t>
            </a:r>
            <a:r>
              <a:rPr lang="en-US" dirty="0"/>
              <a:t>a cookbook to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</a:t>
            </a:r>
            <a:r>
              <a:rPr lang="en-US" dirty="0"/>
              <a:t>a new node that runs the proxy server </a:t>
            </a:r>
            <a:r>
              <a:rPr lang="en-US" dirty="0" smtClean="0"/>
              <a:t>cookbook</a:t>
            </a:r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</a:t>
            </a:r>
            <a:r>
              <a:rPr lang="en-US" dirty="0" smtClean="0"/>
              <a:t>2015-05-15T21:510:18+00:00</a:t>
            </a:r>
            <a:r>
              <a:rPr lang="en-US" dirty="0"/>
              <a:t>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-P PWD --sudo -N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182612"/>
            <a:ext cx="14423693" cy="6008887"/>
          </a:xfrm>
        </p:spPr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run_list remove [NODE]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</a:t>
            </a:r>
            <a:r>
              <a:rPr lang="en-US" dirty="0" smtClean="0"/>
              <a:t>ip-10-1108-51-26.us-west-1.compute.internal</a:t>
            </a:r>
            <a:endParaRPr lang="en-US" dirty="0"/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19" y="33907"/>
            <a:ext cx="10926581" cy="5955523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610" y="2870785"/>
            <a:ext cx="8620893" cy="490161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2589529"/>
            <a:ext cx="8991600" cy="496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75" y="2640440"/>
            <a:ext cx="8279524" cy="521970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3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505" y="-665973"/>
            <a:ext cx="9766300" cy="632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353" y="279620"/>
            <a:ext cx="7175501" cy="79323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1301" y="5240507"/>
            <a:ext cx="6819900" cy="16764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62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700" y="3250519"/>
            <a:ext cx="7169150" cy="449751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3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48" y="3637459"/>
            <a:ext cx="6369020" cy="4856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3680714"/>
            <a:ext cx="8035597" cy="43017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19" y="4821045"/>
            <a:ext cx="7550149" cy="409593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9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0" y="2657483"/>
            <a:ext cx="12471400" cy="6477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0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  <a:p>
            <a:r>
              <a:rPr lang="en-US" dirty="0" smtClean="0"/>
              <a:t>  berks shelf SUBCOMMAND      # Interact with the cookbook store</a:t>
            </a:r>
          </a:p>
          <a:p>
            <a:r>
              <a:rPr lang="en-US" dirty="0" smtClean="0"/>
              <a:t>  berks show [COOKBOOK]       # Display the path to a cookbook on disk</a:t>
            </a:r>
          </a:p>
          <a:p>
            <a:r>
              <a:rPr lang="en-US" dirty="0" smtClean="0"/>
              <a:t>  berks update [COOKBOOKS]    # Update the cookbooks (and dependencies) specified in the   </a:t>
            </a:r>
          </a:p>
          <a:p>
            <a:r>
              <a:rPr lang="en-US" dirty="0"/>
              <a:t> </a:t>
            </a:r>
            <a:r>
              <a:rPr lang="en-US" dirty="0" smtClean="0"/>
              <a:t> berks upload [COOKBOOKS]    # Upload the cookbook specified in the </a:t>
            </a:r>
            <a:r>
              <a:rPr lang="en-US" dirty="0" err="1" smtClean="0"/>
              <a:t>Berksfile</a:t>
            </a:r>
            <a:r>
              <a:rPr lang="en-US" dirty="0" smtClean="0"/>
              <a:t> to the Chef   </a:t>
            </a:r>
          </a:p>
          <a:p>
            <a:r>
              <a:rPr lang="en-US" dirty="0"/>
              <a:t> </a:t>
            </a:r>
            <a:r>
              <a:rPr lang="en-US" dirty="0" smtClean="0"/>
              <a:t> berks vendor [PATH]         # Vendor the cookbooks specified by the </a:t>
            </a:r>
            <a:r>
              <a:rPr lang="en-US" dirty="0" err="1" smtClean="0"/>
              <a:t>Berksfile</a:t>
            </a:r>
            <a:r>
              <a:rPr lang="en-US" dirty="0" smtClean="0"/>
              <a:t> into a berks    </a:t>
            </a:r>
          </a:p>
          <a:p>
            <a:r>
              <a:rPr lang="en-US" dirty="0"/>
              <a:t> </a:t>
            </a:r>
            <a:r>
              <a:rPr lang="en-US" dirty="0" smtClean="0"/>
              <a:t> berks verify                </a:t>
            </a:r>
            <a:r>
              <a:rPr lang="en-US" dirty="0"/>
              <a:t># Perform a quick validation on the contents of your resolved </a:t>
            </a:r>
            <a:r>
              <a:rPr lang="en-US" dirty="0" smtClean="0"/>
              <a:t>  </a:t>
            </a:r>
          </a:p>
          <a:p>
            <a:r>
              <a:rPr lang="en-US" dirty="0"/>
              <a:t> </a:t>
            </a:r>
            <a:r>
              <a:rPr lang="en-US" dirty="0" smtClean="0"/>
              <a:t> berks </a:t>
            </a:r>
            <a:r>
              <a:rPr lang="en-US" dirty="0"/>
              <a:t>version               # Display version</a:t>
            </a:r>
          </a:p>
          <a:p>
            <a:r>
              <a:rPr lang="en-US" dirty="0"/>
              <a:t>  berks </a:t>
            </a:r>
            <a:r>
              <a:rPr lang="en-US" dirty="0" err="1"/>
              <a:t>viz</a:t>
            </a:r>
            <a:r>
              <a:rPr lang="en-US" dirty="0"/>
              <a:t>                   # Visualize the dependency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1790700"/>
            <a:ext cx="9207500" cy="55626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69" y="2794108"/>
            <a:ext cx="7632700" cy="586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1" y="1992370"/>
            <a:ext cx="10642600" cy="6743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033" y="7290755"/>
            <a:ext cx="7442200" cy="2628900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68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15024</TotalTime>
  <Words>1668</Words>
  <Application>Microsoft Office PowerPoint</Application>
  <PresentationFormat>Custom</PresentationFormat>
  <Paragraphs>285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Courier New</vt:lpstr>
      <vt:lpstr>Gill Sans MT</vt:lpstr>
      <vt:lpstr>Inconsolata</vt:lpstr>
      <vt:lpstr>Wingdings</vt:lpstr>
      <vt:lpstr>ChefDk3.2Template</vt:lpstr>
      <vt:lpstr>Community Cookbooks</vt:lpstr>
      <vt:lpstr>Objectives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  <vt:lpstr>PowerPoint Presentation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1921</cp:revision>
  <cp:lastPrinted>2015-02-07T23:49:10Z</cp:lastPrinted>
  <dcterms:created xsi:type="dcterms:W3CDTF">2012-09-13T17:36:07Z</dcterms:created>
  <dcterms:modified xsi:type="dcterms:W3CDTF">2015-08-14T20:22:39Z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